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16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971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4854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9766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4265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3353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8400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717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86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50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62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217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51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496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903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070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568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7DAB-AD24-43B7-8B79-0D0BD70F5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3" y="270715"/>
            <a:ext cx="8453717" cy="15222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6700" b="1" spc="600" dirty="0"/>
              <a:t>IPEMIGAS Malaysia</a:t>
            </a:r>
            <a:br>
              <a:rPr lang="en-US" sz="6000" dirty="0"/>
            </a:br>
            <a:r>
              <a:rPr lang="en-US" sz="2200" i="1" spc="-150" dirty="0"/>
              <a:t>(Cabang Malaysia &amp; Ahli </a:t>
            </a:r>
            <a:r>
              <a:rPr lang="en-US" sz="2200" i="1" spc="-150" dirty="0" err="1"/>
              <a:t>Kepada</a:t>
            </a:r>
            <a:br>
              <a:rPr lang="en-US" sz="2200" i="1" spc="-150" dirty="0"/>
            </a:br>
            <a:r>
              <a:rPr lang="en-US" sz="2200" i="1" spc="-150" dirty="0" err="1"/>
              <a:t>Ikatan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Pengusaha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Minyak</a:t>
            </a:r>
            <a:r>
              <a:rPr lang="en-US" sz="2200" i="1" spc="-150" dirty="0"/>
              <a:t> Dan Gas </a:t>
            </a:r>
            <a:r>
              <a:rPr lang="en-US" sz="2200" i="1" spc="-150" dirty="0" err="1"/>
              <a:t>Bumi</a:t>
            </a:r>
            <a:r>
              <a:rPr lang="en-US" sz="2200" i="1" spc="-150" dirty="0"/>
              <a:t> Kalimantan)</a:t>
            </a:r>
            <a:endParaRPr lang="en-MY" sz="4900" i="1" spc="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4D3C6-3C9D-46D7-8D40-770BE0DD6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03" y="2526278"/>
            <a:ext cx="9144000" cy="427794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4300" b="1" dirty="0"/>
              <a:t>MD SHAHZAR MD IDRIS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Bendahari</a:t>
            </a:r>
            <a:r>
              <a:rPr lang="en-US" sz="2400" dirty="0"/>
              <a:t> Agung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T: +6014-9666950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E: idris@myIpemigas.cc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________________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No. 1,2,3 Wisma Orbit EMS, Jalan </a:t>
            </a:r>
            <a:r>
              <a:rPr lang="en-US" dirty="0" err="1"/>
              <a:t>Bt</a:t>
            </a:r>
            <a:r>
              <a:rPr lang="en-US" dirty="0"/>
              <a:t> Caves, 68100 </a:t>
            </a:r>
            <a:r>
              <a:rPr lang="en-US" dirty="0" err="1"/>
              <a:t>Bt</a:t>
            </a:r>
            <a:r>
              <a:rPr lang="en-US" dirty="0"/>
              <a:t> Caves Selangor.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8008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52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IPEMIGAS Malaysia (Cabang Malaysia &amp; Ahli Kepada Ikatan Pengusaha Minyak Dan Gas Bumi Kalimantan)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IPEMIGAS Malaysia Cabang Malaysia Ikatan Pengusaha Minyak Dan Gas Bumi Kalimantan</dc:title>
  <dc:creator>MyID-Pro Digital</dc:creator>
  <cp:lastModifiedBy>MyID-Pro Digital</cp:lastModifiedBy>
  <cp:revision>3</cp:revision>
  <dcterms:created xsi:type="dcterms:W3CDTF">2025-09-09T14:32:05Z</dcterms:created>
  <dcterms:modified xsi:type="dcterms:W3CDTF">2025-09-09T14:43:59Z</dcterms:modified>
</cp:coreProperties>
</file>